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03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16" autoAdjust="0"/>
    <p:restoredTop sz="97461" autoAdjust="0"/>
  </p:normalViewPr>
  <p:slideViewPr>
    <p:cSldViewPr>
      <p:cViewPr varScale="1">
        <p:scale>
          <a:sx n="80" d="100"/>
          <a:sy n="80" d="100"/>
        </p:scale>
        <p:origin x="1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1882EFF-1508-444E-ACBC-43D5143C6D64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E9D565D-8B11-466F-95E9-CD5A8B405B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6322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011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574500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3504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9523751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952670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1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37" r:id="rId2"/>
    <p:sldLayoutId id="2147483739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02870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我有一位好朋友，我是非常寶貴；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have a Friend so precious, so very dear to me,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祂是愛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我如此溫柔，祂愛非常甜美。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loves me with such tender love, He loves so faithfully;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我不能活無祂之處，我愛祂的提握；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could not live apart from Him, I love to feel Him nigh,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所以我們就同住，我主與我。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so we dwell together, my Lord and I.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4300"/>
            <a:ext cx="9144000" cy="481013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H562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我有一位好朋友</a:t>
            </a:r>
            <a:r>
              <a:rPr lang="zh-CN" altLang="en-US" sz="2800" b="1" dirty="0">
                <a:latin typeface="Arial Narrow" pitchFamily="34" charset="0"/>
                <a:ea typeface="宋体" pitchFamily="2" charset="-122"/>
              </a:rPr>
              <a:t> </a:t>
            </a:r>
            <a:br>
              <a:rPr lang="zh-CN" altLang="en-US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I HAVE A FRIEND SO PRECIOUS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</a:rPr>
              <a:t>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有時我幾乎臥倒，祂知我的軟弱；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Sometimes I’m faint and weary, He knows that I am weak,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當祂叫我向祂倚靠，我樂受祂扶托。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as He bids me lean on Him, His help I gladly seek;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祂帶我走光明途徑，日過光明生活；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leads me in the paths of light, beneath a sunny sky,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所以我們就同行，我主與我。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so we walk together, my Lord and 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祂知我愛祂幾多，祂知我愛淺深；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knows how much I love Him, He knows I love Him well 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但祂是用何愛愛我，我永不能說清。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But with what love He love me my tongue can never tell;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乃是一愛永遠不衰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越過越像熱火；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It is an everlasting love in ever rich supply,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所以彼此就相愛，我主與我。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so we love each other, my Lord and 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我告祂以我痛苦，告祂以我歡喜；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tell Him all my sorrows, I tell Him all my joys,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我告祂以我所羨慕，告祂以我刺激。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tell Him all that please me, I tell Him what annoys;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祂告我以所當策勵，告我以所當作；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tells me what I ought to do, He tells me how to try,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我們彼此吐心意，我主與我。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so we talk together, my Lord and 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祂知我心真羨慕能救一個靈魂，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knows how I am longing some weary soul to win,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祂就叫我為祂外出，去報愛的新聞；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so He bids me go and speak the loving Word for Him;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祂叫我說祂的奇愛，並祂受死經過；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bids me tell His wondrous love, and why He came to die,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我們如此常同在，我主與我。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so we work together, my Lord and 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祂告我以祂國度，離此並不太遠；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tells me of His kingdom, it is not far away;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祂心切望能夠儘速把我帶到那邊。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oh, His heart is longing to take me there some day.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無終幸福，喜樂在望，還有榮耀寶座；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Immortal bliss is waiting and joys that never die: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不久我們同作王，我主與我。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Soon there we’ll reign together, my Lord and 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55</TotalTime>
  <Words>686</Words>
  <Application>Microsoft Office PowerPoint</Application>
  <PresentationFormat>On-screen Show (16:9)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H562  我有一位好朋友  I HAVE A FRIEND SO PRECIOUS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H562 我有一位好朋友 I HAVE A FRIEND SO PRECIOUS</dc:title>
  <dc:subject>Hymnary 聖徒詩歌</dc:subject>
  <dc:creator>Marry A.E. Lancaster &amp; Mary A. Stephens</dc:creator>
  <cp:lastModifiedBy>Timothy Liang</cp:lastModifiedBy>
  <cp:revision>20</cp:revision>
  <dcterms:created xsi:type="dcterms:W3CDTF">2001-07-11T20:44:28Z</dcterms:created>
  <dcterms:modified xsi:type="dcterms:W3CDTF">2017-08-06T13:36:42Z</dcterms:modified>
</cp:coreProperties>
</file>